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5327353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3911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58329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917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560278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07650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21859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518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355215"/>
            <a:ext cx="7772400" cy="1264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buNone/>
            </a:pPr>
            <a:r>
              <a:rPr lang="en"/>
              <a:t>                 Country: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Common </a:t>
            </a:r>
            <a:r>
              <a:rPr lang="en" smtClean="0"/>
              <a:t>Foods         </a:t>
            </a:r>
            <a:r>
              <a:rPr lang="en" sz="800" smtClean="0"/>
              <a:t>Madalyn Isaac</a:t>
            </a:r>
            <a:endParaRPr lang="en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  <p:pic>
        <p:nvPicPr>
          <p:cNvPr id="4" name="Picture 3" descr="http://fooditalian.files.wordpress.com/2011/04/pasta-alla-carbonara.jpg?w=300&amp;h=20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3352800" cy="243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://www.buzzle.com/img/articleImages/4339-5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62401"/>
            <a:ext cx="3962400" cy="25287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Unique Foods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Mealtime Customs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Famous Dishes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Equipment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Traditions or Holidays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17637"/>
            <a:ext cx="3249079" cy="21552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3657600"/>
            <a:ext cx="342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Claire Williams</a:t>
            </a:r>
            <a:endParaRPr lang="en-US" dirty="0"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</Words>
  <Application>Microsoft Office PowerPoint</Application>
  <PresentationFormat>On-screen Show (4:3)</PresentationFormat>
  <Paragraphs>12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Courier New</vt:lpstr>
      <vt:lpstr>Wingdings</vt:lpstr>
      <vt:lpstr/>
      <vt:lpstr>                 Country:</vt:lpstr>
      <vt:lpstr>Common Foods         Madalyn Isaac</vt:lpstr>
      <vt:lpstr>Unique Foods</vt:lpstr>
      <vt:lpstr>Mealtime Customs</vt:lpstr>
      <vt:lpstr>Famous Dishes</vt:lpstr>
      <vt:lpstr>Equipment</vt:lpstr>
      <vt:lpstr>Traditions or Holidays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Country:</dc:title>
  <dc:creator>Sandy</dc:creator>
  <cp:lastModifiedBy>Claire</cp:lastModifiedBy>
  <cp:revision>4</cp:revision>
  <dcterms:modified xsi:type="dcterms:W3CDTF">2013-10-29T23:38:01Z</dcterms:modified>
</cp:coreProperties>
</file>